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4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2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5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12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9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401C-3F02-4340-8154-E46CC70CDAF9}" type="datetimeFigureOut">
              <a:rPr lang="ru-RU" smtClean="0"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7C98-25D5-4A81-9293-6C62F9E8B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7268344" cy="2160240"/>
          </a:xfrm>
        </p:spPr>
        <p:txBody>
          <a:bodyPr/>
          <a:lstStyle/>
          <a:p>
            <a:r>
              <a:rPr lang="uk-UA" b="1" dirty="0" smtClean="0"/>
              <a:t>Епіграф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560840" cy="39604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«</a:t>
            </a:r>
            <a:r>
              <a:rPr lang="uk-UA" dirty="0"/>
              <a:t>Нам т</a:t>
            </a:r>
            <a:r>
              <a:rPr lang="ru-RU" dirty="0" err="1"/>
              <a:t>айны</a:t>
            </a:r>
            <a:r>
              <a:rPr lang="ru-RU" dirty="0"/>
              <a:t> </a:t>
            </a:r>
            <a:r>
              <a:rPr lang="ru-RU" dirty="0" err="1"/>
              <a:t>нерасскрытые</a:t>
            </a:r>
            <a:r>
              <a:rPr lang="ru-RU" dirty="0"/>
              <a:t> -  </a:t>
            </a:r>
            <a:r>
              <a:rPr lang="uk-UA" dirty="0" err="1"/>
              <a:t>расскрыть</a:t>
            </a:r>
            <a:r>
              <a:rPr lang="uk-UA" dirty="0"/>
              <a:t> </a:t>
            </a:r>
            <a:r>
              <a:rPr lang="uk-UA" dirty="0" err="1"/>
              <a:t>пора-</a:t>
            </a:r>
            <a:endParaRPr lang="ru-RU" dirty="0"/>
          </a:p>
          <a:p>
            <a:r>
              <a:rPr lang="uk-UA" dirty="0"/>
              <a:t>  </a:t>
            </a:r>
            <a:r>
              <a:rPr lang="uk-UA" dirty="0" err="1" smtClean="0"/>
              <a:t>Лежат</a:t>
            </a:r>
            <a:r>
              <a:rPr lang="uk-UA" dirty="0" smtClean="0"/>
              <a:t> </a:t>
            </a:r>
            <a:r>
              <a:rPr lang="uk-UA" dirty="0"/>
              <a:t>без </a:t>
            </a:r>
            <a:r>
              <a:rPr lang="uk-UA" dirty="0" err="1"/>
              <a:t>пользы</a:t>
            </a:r>
            <a:r>
              <a:rPr lang="uk-UA" dirty="0"/>
              <a:t> </a:t>
            </a:r>
            <a:r>
              <a:rPr lang="uk-UA" dirty="0" err="1"/>
              <a:t>тайны</a:t>
            </a:r>
            <a:r>
              <a:rPr lang="uk-UA" dirty="0"/>
              <a:t>, </a:t>
            </a:r>
            <a:r>
              <a:rPr lang="uk-UA" dirty="0" err="1"/>
              <a:t>как</a:t>
            </a:r>
            <a:r>
              <a:rPr lang="uk-UA" dirty="0"/>
              <a:t> в </a:t>
            </a:r>
            <a:r>
              <a:rPr lang="uk-UA" dirty="0" err="1"/>
              <a:t>копилке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   </a:t>
            </a:r>
            <a:r>
              <a:rPr lang="uk-UA" dirty="0" err="1" smtClean="0"/>
              <a:t>Мы</a:t>
            </a:r>
            <a:r>
              <a:rPr lang="uk-UA" dirty="0" smtClean="0"/>
              <a:t> </a:t>
            </a:r>
            <a:r>
              <a:rPr lang="uk-UA" dirty="0" err="1"/>
              <a:t>тайны</a:t>
            </a:r>
            <a:r>
              <a:rPr lang="uk-UA" dirty="0"/>
              <a:t> </a:t>
            </a:r>
            <a:r>
              <a:rPr lang="uk-UA" dirty="0" err="1"/>
              <a:t>эти</a:t>
            </a:r>
            <a:r>
              <a:rPr lang="uk-UA" dirty="0"/>
              <a:t> с </a:t>
            </a:r>
            <a:r>
              <a:rPr lang="uk-UA" dirty="0" err="1"/>
              <a:t>корнем</a:t>
            </a:r>
            <a:r>
              <a:rPr lang="uk-UA" dirty="0"/>
              <a:t> </a:t>
            </a:r>
            <a:r>
              <a:rPr lang="uk-UA" dirty="0" err="1"/>
              <a:t>вырвем</a:t>
            </a:r>
            <a:r>
              <a:rPr lang="uk-UA" dirty="0"/>
              <a:t> у ядра,</a:t>
            </a:r>
            <a:endParaRPr lang="ru-RU" dirty="0"/>
          </a:p>
          <a:p>
            <a:r>
              <a:rPr lang="uk-UA" dirty="0" smtClean="0"/>
              <a:t>На </a:t>
            </a:r>
            <a:r>
              <a:rPr lang="uk-UA" dirty="0"/>
              <a:t>волю пустим джина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бутылки</a:t>
            </a:r>
            <a:r>
              <a:rPr lang="uk-UA" dirty="0"/>
              <a:t>!»</a:t>
            </a:r>
            <a:endParaRPr lang="ru-RU" dirty="0"/>
          </a:p>
          <a:p>
            <a:r>
              <a:rPr lang="uk-UA" dirty="0"/>
              <a:t>                                                                             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/>
              <a:t>В. </a:t>
            </a:r>
            <a:r>
              <a:rPr lang="uk-UA" dirty="0" smtClean="0"/>
              <a:t>Висоцький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60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/>
              <a:t>Домашнє завдання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 smtClean="0"/>
              <a:t>           </a:t>
            </a:r>
            <a:r>
              <a:rPr lang="uk-UA" sz="4800" b="1" i="1" dirty="0" smtClean="0"/>
              <a:t>Підготовка </a:t>
            </a:r>
            <a:r>
              <a:rPr lang="uk-UA" sz="4800" b="1" i="1" dirty="0"/>
              <a:t>до К.Р.№5:</a:t>
            </a:r>
            <a:endParaRPr lang="ru-RU" sz="4800" b="1" dirty="0"/>
          </a:p>
          <a:p>
            <a:pPr lvl="0"/>
            <a:r>
              <a:rPr lang="uk-UA" sz="6000" dirty="0"/>
              <a:t>Повторити §</a:t>
            </a:r>
            <a:r>
              <a:rPr lang="en-US" sz="6000" dirty="0"/>
              <a:t>48-54</a:t>
            </a:r>
            <a:r>
              <a:rPr lang="uk-UA" sz="6000" dirty="0"/>
              <a:t>.</a:t>
            </a:r>
            <a:endParaRPr lang="ru-RU" sz="6000" dirty="0"/>
          </a:p>
          <a:p>
            <a:pPr lvl="0"/>
            <a:r>
              <a:rPr lang="uk-UA" sz="6000" dirty="0"/>
              <a:t>Пояснення дослідів </a:t>
            </a:r>
            <a:r>
              <a:rPr lang="uk-UA" sz="6000" dirty="0" smtClean="0"/>
              <a:t>     №</a:t>
            </a:r>
            <a:r>
              <a:rPr lang="uk-UA" sz="6000" dirty="0"/>
              <a:t>1-22.         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07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Девіз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5100" dirty="0"/>
              <a:t>«Сміливо ж, браття, до </a:t>
            </a:r>
            <a:r>
              <a:rPr lang="uk-UA" sz="5100" dirty="0" smtClean="0"/>
              <a:t>праці </a:t>
            </a:r>
            <a:r>
              <a:rPr lang="uk-UA" sz="5100" dirty="0" err="1" smtClean="0"/>
              <a:t>ставайте-</a:t>
            </a:r>
            <a:r>
              <a:rPr lang="uk-UA" sz="5100" dirty="0" smtClean="0"/>
              <a:t>            </a:t>
            </a:r>
            <a:endParaRPr lang="ru-RU" sz="5100" dirty="0"/>
          </a:p>
          <a:p>
            <a:pPr marL="0" indent="0">
              <a:buNone/>
            </a:pPr>
            <a:r>
              <a:rPr lang="uk-UA" sz="5100" dirty="0" smtClean="0"/>
              <a:t>              Час </a:t>
            </a:r>
            <a:r>
              <a:rPr lang="uk-UA" sz="5100" dirty="0" err="1"/>
              <a:t>наступає-</a:t>
            </a:r>
            <a:r>
              <a:rPr lang="uk-UA" sz="5100" dirty="0"/>
              <a:t> </a:t>
            </a:r>
            <a:r>
              <a:rPr lang="uk-UA" sz="5100" dirty="0" err="1"/>
              <a:t>ходім</a:t>
            </a:r>
            <a:r>
              <a:rPr lang="uk-UA" sz="5100" dirty="0"/>
              <a:t>!</a:t>
            </a:r>
            <a:endParaRPr lang="ru-RU" sz="5100" dirty="0"/>
          </a:p>
          <a:p>
            <a:pPr marL="0" indent="0">
              <a:buNone/>
            </a:pPr>
            <a:r>
              <a:rPr lang="uk-UA" sz="5100" dirty="0" smtClean="0"/>
              <a:t>  Дяка </a:t>
            </a:r>
            <a:r>
              <a:rPr lang="uk-UA" sz="5100" dirty="0"/>
              <a:t>і шана робітникам щирим!</a:t>
            </a:r>
            <a:endParaRPr lang="ru-RU" sz="5100" dirty="0"/>
          </a:p>
          <a:p>
            <a:pPr marL="0" indent="0">
              <a:buNone/>
            </a:pPr>
            <a:r>
              <a:rPr lang="uk-UA" sz="5100" dirty="0" smtClean="0"/>
              <a:t>           Сором </a:t>
            </a:r>
            <a:r>
              <a:rPr lang="uk-UA" sz="5100" dirty="0"/>
              <a:t>недбалим усім!»</a:t>
            </a:r>
            <a:endParaRPr lang="ru-RU" sz="5100" dirty="0"/>
          </a:p>
          <a:p>
            <a:pPr marL="0" indent="0">
              <a:buNone/>
            </a:pPr>
            <a:r>
              <a:rPr lang="uk-UA" dirty="0"/>
              <a:t>                                                                             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                </a:t>
            </a:r>
            <a:r>
              <a:rPr lang="uk-UA" sz="5700" dirty="0" smtClean="0"/>
              <a:t>Б</a:t>
            </a:r>
            <a:r>
              <a:rPr lang="uk-UA" sz="5700" dirty="0"/>
              <a:t>. Грінченко. </a:t>
            </a:r>
            <a:endParaRPr lang="ru-RU" sz="5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03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Експериментальна </a:t>
            </a:r>
            <a:r>
              <a:rPr lang="uk-UA" i="1" dirty="0" smtClean="0"/>
              <a:t>частина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Досліди №1-9 по підтемі: «Кипіння».</a:t>
            </a:r>
            <a:endParaRPr lang="ru-RU" dirty="0"/>
          </a:p>
          <a:p>
            <a:pPr lvl="0"/>
            <a:r>
              <a:rPr lang="uk-UA" dirty="0"/>
              <a:t>Досліди №10-16 по підтемі: «Теплопровідність».</a:t>
            </a:r>
            <a:endParaRPr lang="ru-RU" dirty="0"/>
          </a:p>
          <a:p>
            <a:pPr lvl="0"/>
            <a:r>
              <a:rPr lang="uk-UA" dirty="0"/>
              <a:t>Досліди №17-18 по підтемі: «Горіння».</a:t>
            </a:r>
            <a:endParaRPr lang="ru-RU" dirty="0"/>
          </a:p>
          <a:p>
            <a:pPr lvl="0"/>
            <a:r>
              <a:rPr lang="uk-UA" dirty="0"/>
              <a:t>Дослід №19 по підтемі: «Перетворення енергії».</a:t>
            </a:r>
            <a:endParaRPr lang="ru-RU" dirty="0"/>
          </a:p>
          <a:p>
            <a:pPr lvl="0"/>
            <a:r>
              <a:rPr lang="uk-UA" dirty="0"/>
              <a:t>Дослід №20-21 по підтемі: «Теплоємність».</a:t>
            </a:r>
            <a:endParaRPr lang="ru-RU" dirty="0"/>
          </a:p>
          <a:p>
            <a:pPr lvl="0"/>
            <a:r>
              <a:rPr lang="uk-UA" dirty="0"/>
              <a:t>Дослід №22 по підтемі: «Конвекція».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91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Запитання </a:t>
            </a:r>
            <a:r>
              <a:rPr lang="uk-UA" b="1" dirty="0" smtClean="0"/>
              <a:t>конкурсу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1.Загадка</a:t>
            </a:r>
            <a:r>
              <a:rPr lang="uk-UA" dirty="0"/>
              <a:t>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«Красивою Джоконда намальована була!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Та автора сльоза по ній попливла,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А на морозі замерзла вона.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І в світі зменшилось тепла.»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Знайдіть помилку молодого автора.</a:t>
            </a:r>
            <a:endParaRPr lang="ru-RU" dirty="0"/>
          </a:p>
          <a:p>
            <a:r>
              <a:rPr lang="uk-UA" dirty="0"/>
              <a:t> 2. В якому чайнику: новому чи з накипом, швидше закипить вода?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63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/>
              <a:t>Запитання </a:t>
            </a:r>
            <a:r>
              <a:rPr lang="uk-UA" sz="4800" b="1" dirty="0" smtClean="0"/>
              <a:t>конкурсу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3. Яка вода: холодна чи гаряча швидше замерзне в 20- градусний мороз?</a:t>
            </a:r>
            <a:endParaRPr lang="ru-RU" sz="4000" dirty="0"/>
          </a:p>
          <a:p>
            <a:r>
              <a:rPr lang="uk-UA" sz="4000" dirty="0"/>
              <a:t>4.Чи може танення льодовиків стати причиною глобального потепління? 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1117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300" b="1" dirty="0"/>
              <a:t>Запитання </a:t>
            </a:r>
            <a:r>
              <a:rPr lang="uk-UA" sz="5300" b="1" dirty="0" smtClean="0"/>
              <a:t>конкурсу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4400" dirty="0"/>
              <a:t>5. Сліди від літаків у небі. Що це?</a:t>
            </a:r>
            <a:endParaRPr lang="ru-RU" sz="4400" dirty="0"/>
          </a:p>
          <a:p>
            <a:r>
              <a:rPr lang="uk-UA" sz="4400" dirty="0"/>
              <a:t>6. Сплав міді з вольфрамом витримує температуру до 6000 градусів, хоча вольфрам плавиться вже при 3370 градусах. А як ?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97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Запитання конкурсу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dirty="0"/>
              <a:t>7. Чому будинки на глиняному розчині тепліші за цементні?</a:t>
            </a:r>
            <a:endParaRPr lang="ru-RU" sz="4800" dirty="0"/>
          </a:p>
          <a:p>
            <a:r>
              <a:rPr lang="uk-UA" sz="4800" dirty="0"/>
              <a:t>8. В якій одежі слід ходити взимку, а в якій улітку?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58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Запитання конкурсу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u="sng" dirty="0"/>
              <a:t>9. Для чого в Азії виготовляють глечики з </a:t>
            </a:r>
            <a:r>
              <a:rPr lang="uk-UA" sz="4800" u="sng" dirty="0" err="1"/>
              <a:t>мікроот</a:t>
            </a:r>
            <a:r>
              <a:rPr lang="uk-UA" sz="4800" dirty="0" err="1"/>
              <a:t>ворами</a:t>
            </a:r>
            <a:r>
              <a:rPr lang="uk-UA" sz="4800" dirty="0"/>
              <a:t>?</a:t>
            </a:r>
            <a:endParaRPr lang="ru-RU" sz="4800" dirty="0"/>
          </a:p>
          <a:p>
            <a:r>
              <a:rPr lang="uk-UA" sz="4800" dirty="0"/>
              <a:t>10. Чому в Азії цілий рік ходять у папахах?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90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Запитання конкурсу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11. Чому у жителів Кавказу національною стравою є шашлик?</a:t>
            </a:r>
            <a:endParaRPr lang="ru-RU" dirty="0"/>
          </a:p>
          <a:p>
            <a:r>
              <a:rPr lang="uk-UA" dirty="0"/>
              <a:t>    12. Загадка:</a:t>
            </a:r>
            <a:endParaRPr lang="ru-RU" dirty="0"/>
          </a:p>
          <a:p>
            <a:r>
              <a:rPr lang="uk-UA" dirty="0"/>
              <a:t>                Шерлок Холмс йшов по слідах </a:t>
            </a:r>
            <a:r>
              <a:rPr lang="uk-UA" dirty="0" err="1"/>
              <a:t>утікаючого</a:t>
            </a:r>
            <a:r>
              <a:rPr lang="uk-UA" dirty="0"/>
              <a:t> лижника. Придивившись до сліду, він зрозумів: «Завтра – весна! Не здожену».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Поясніть </a:t>
            </a:r>
            <a:r>
              <a:rPr lang="uk-UA" dirty="0"/>
              <a:t>здогадку Холмса!!!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39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362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Епіграф</vt:lpstr>
      <vt:lpstr>Девіз</vt:lpstr>
      <vt:lpstr>Експериментальна частина</vt:lpstr>
      <vt:lpstr>Запитання конкурсу </vt:lpstr>
      <vt:lpstr>Запитання конкурсу </vt:lpstr>
      <vt:lpstr>Запитання конкурсу </vt:lpstr>
      <vt:lpstr>Запитання конкурсу</vt:lpstr>
      <vt:lpstr>Запитання конкурсу</vt:lpstr>
      <vt:lpstr>Запитання конкурсу</vt:lpstr>
      <vt:lpstr>Домашнє завдання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Епіграф</dc:title>
  <dc:creator>1</dc:creator>
  <cp:lastModifiedBy>1</cp:lastModifiedBy>
  <cp:revision>4</cp:revision>
  <dcterms:created xsi:type="dcterms:W3CDTF">2011-04-10T18:13:40Z</dcterms:created>
  <dcterms:modified xsi:type="dcterms:W3CDTF">2011-04-10T18:46:03Z</dcterms:modified>
</cp:coreProperties>
</file>