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75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7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5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579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7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4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32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79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8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9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AED64-44C0-4AAF-9471-8275300B662A}" type="datetimeFigureOut">
              <a:rPr lang="ru-RU" smtClean="0"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4DA4B-07DE-4427-B3A6-233EC14B01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08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«Я роблю це так»</a:t>
            </a: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Кірик</a:t>
            </a:r>
            <a:r>
              <a:rPr lang="uk-UA" dirty="0" smtClean="0"/>
              <a:t> Ю.І.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3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Домашнє завдання </a:t>
            </a:r>
            <a:endParaRPr lang="ru-RU" sz="3600" dirty="0"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97666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12:</a:t>
            </a:r>
            <a:endParaRPr lang="ru-RU" sz="2400" dirty="0">
              <a:ea typeface="Calibri"/>
              <a:cs typeface="Times New Roman"/>
            </a:endParaRP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uk-UA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Пояснення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досліду з прирученою пташкою на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язиці. </a:t>
            </a:r>
          </a:p>
          <a:p>
            <a:pPr marL="514350" indent="-514350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Поясніть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дослід з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досвіду: чому тримає рівновагу еквілібрист у цирку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?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3) Розв’яжіть задачу: </a:t>
            </a:r>
            <a:endParaRPr lang="ru-RU" sz="2400" dirty="0">
              <a:ea typeface="Calibri"/>
              <a:cs typeface="Times New Roman"/>
            </a:endParaRPr>
          </a:p>
          <a:p>
            <a:pPr marL="442913" indent="-4429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       знайдіть центр маси системи 10 куль вагою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uk-UA" baseline="-25000" dirty="0" smtClean="0">
                <a:effectLst/>
                <a:latin typeface="Times New Roman"/>
                <a:ea typeface="Calibri"/>
                <a:cs typeface="Times New Roman"/>
              </a:rPr>
              <a:t>1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,…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uk-UA" baseline="-25000" dirty="0" smtClean="0">
                <a:effectLst/>
                <a:latin typeface="Times New Roman"/>
                <a:ea typeface="Calibri"/>
                <a:cs typeface="Times New Roman"/>
              </a:rPr>
              <a:t>10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і</a:t>
            </a:r>
            <a:r>
              <a:rPr lang="uk-UA" baseline="-25000" dirty="0" smtClean="0">
                <a:effectLst/>
                <a:latin typeface="Times New Roman"/>
                <a:ea typeface="Calibri"/>
                <a:cs typeface="Times New Roman"/>
              </a:rPr>
              <a:t>  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радіусами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R</a:t>
            </a:r>
            <a:r>
              <a:rPr lang="uk-UA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,…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R</a:t>
            </a:r>
            <a:r>
              <a:rPr lang="uk-UA" baseline="-25000" dirty="0" smtClean="0">
                <a:effectLst/>
                <a:latin typeface="Times New Roman"/>
                <a:ea typeface="Calibri"/>
                <a:cs typeface="Times New Roman"/>
              </a:rPr>
              <a:t>10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    які дотикаються одна до одної та розміщені на одній прямій.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10: 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1) Поясніть принцип дії іграшки «Ванька – встань – </a:t>
            </a: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ка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»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2) Поясніть дослід з досвіду: як треба з рюкзаком йти під гору?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3)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Розв’яжіть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задачу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:</a:t>
            </a:r>
            <a:endParaRPr lang="ru-RU" sz="2400" dirty="0">
              <a:ea typeface="Calibri"/>
              <a:cs typeface="Times New Roman"/>
            </a:endParaRPr>
          </a:p>
          <a:p>
            <a:pPr marL="442913" indent="-4429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      Знайдіть силу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F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 яку треба прикласти горизонтально до колеса радіусом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R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і  масою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m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 щоб воно вискочило на сходинку висотою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h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88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uk-UA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Домашнє завдання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435280" cy="616530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8:</a:t>
            </a:r>
            <a:endParaRPr lang="ru-RU" sz="9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1) Поясніть, яке тіло стійкіше до перекидання: конус чи циліндр з однаковими площами основ і висотами.</a:t>
            </a:r>
            <a:endParaRPr lang="ru-RU" sz="9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2) Поясніть дослід з досвіду: крива колода зрівноважена на пеньку. А чи буде однакова маса частин, якщо її розпиляти в місці опори?</a:t>
            </a:r>
            <a:endParaRPr lang="ru-RU" sz="96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3) Розв’яжіть задачу: </a:t>
            </a:r>
            <a:endParaRPr lang="ru-RU" sz="9600" dirty="0">
              <a:ea typeface="Calibri"/>
              <a:cs typeface="Times New Roman"/>
            </a:endParaRPr>
          </a:p>
          <a:p>
            <a:pPr marL="442913" indent="-4429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       труба масою </a:t>
            </a:r>
            <a:r>
              <a:rPr lang="en-US" sz="9600" dirty="0" smtClean="0">
                <a:effectLst/>
                <a:latin typeface="Times New Roman"/>
                <a:ea typeface="Calibri"/>
                <a:cs typeface="Times New Roman"/>
              </a:rPr>
              <a:t>m</a:t>
            </a: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 лежить на землі. Яку мінімальну силу треба прикласти   для того, щоб підняти її за один з країв?</a:t>
            </a:r>
            <a:endParaRPr lang="ru-RU" sz="96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6:</a:t>
            </a:r>
            <a:endParaRPr lang="ru-RU" sz="96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+mj-lt"/>
              <a:buAutoNum type="arabicParenR"/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Застосування важелів у домашньому господарстві.</a:t>
            </a:r>
            <a:endParaRPr lang="ru-RU" sz="96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9600" dirty="0" smtClean="0">
                <a:effectLst/>
                <a:latin typeface="Times New Roman"/>
                <a:ea typeface="Calibri"/>
                <a:cs typeface="Times New Roman"/>
              </a:rPr>
              <a:t>2)  Як </a:t>
            </a:r>
            <a:r>
              <a:rPr lang="uk-UA" sz="96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робітнику </a:t>
            </a:r>
            <a:r>
              <a:rPr lang="uk-UA" sz="96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треба тримати дошку, яка має опору з одного краю, щоб прикласти мінімальну силу?</a:t>
            </a:r>
            <a:endParaRPr lang="ru-RU" sz="9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7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74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7400" dirty="0">
              <a:ea typeface="Calibri"/>
              <a:cs typeface="Times New Roman"/>
            </a:endParaRPr>
          </a:p>
          <a:p>
            <a:endParaRPr lang="ru-RU" sz="7400" dirty="0"/>
          </a:p>
        </p:txBody>
      </p:sp>
    </p:spTree>
    <p:extLst>
      <p:ext uri="{BB962C8B-B14F-4D97-AF65-F5344CB8AC3E}">
        <p14:creationId xmlns:p14="http://schemas.microsoft.com/office/powerpoint/2010/main" val="15355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808312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Дякую за Увагу!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7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latin typeface="Times New Roman"/>
                <a:ea typeface="Calibri"/>
              </a:rPr>
              <a:t>Повернення краси ФІЗИКИ в школи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uk-UA" b="1" dirty="0">
                <a:latin typeface="Times New Roman"/>
                <a:ea typeface="Calibri"/>
                <a:cs typeface="Times New Roman"/>
              </a:rPr>
              <a:t>Фокус зі зникненням лазерного променя та його поява.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08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/>
                <a:latin typeface="Times New Roman"/>
                <a:ea typeface="Calibri"/>
              </a:rPr>
              <a:t>Створення сприятливої психологічної атмосфери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effectLst/>
                <a:latin typeface="Times New Roman"/>
                <a:ea typeface="Calibri"/>
              </a:rPr>
              <a:t>Коротка повчальна історія: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Цих 4 звали: Усі, Хтось, Кожний, Ніхто. Їм необхідно було виконати дуже важливе завдання і Усі був впевненим,що Хтось це зробить. А Кожний міг зробити це, але і Ніхто цього не зробив. Хтось розгнівався, бо це завдання Кожного.</a:t>
            </a:r>
            <a:endParaRPr lang="ru-RU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Усі вважав, що Кожний може виконати це, та Ніхто не зрозумів,що Усі цього не зробить. </a:t>
            </a:r>
            <a:r>
              <a:rPr lang="uk-UA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Закінчилося тим, що Усі обвинуватив Кожного, коли Ніхто не виконав того, що Кожний мав </a:t>
            </a:r>
            <a:r>
              <a:rPr lang="uk-UA" b="1" dirty="0" smtClean="0">
                <a:effectLst/>
                <a:latin typeface="Times New Roman"/>
                <a:ea typeface="Calibri"/>
                <a:cs typeface="Times New Roman"/>
              </a:rPr>
              <a:t>зробити сам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!!!    </a:t>
            </a:r>
            <a:endParaRPr lang="ru-RU" sz="1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8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uk-UA" sz="3100" dirty="0" smtClean="0">
                <a:effectLst/>
                <a:latin typeface="Times New Roman"/>
                <a:ea typeface="Calibri"/>
                <a:cs typeface="Times New Roman"/>
              </a:rPr>
              <a:t>Психологічний тест з вибором геометричної фігури на виявлення лідера – розвиток психології лідера</a:t>
            </a:r>
            <a:r>
              <a:rPr lang="ru-RU" sz="3100" dirty="0">
                <a:ea typeface="Calibri"/>
                <a:cs typeface="Times New Roman"/>
              </a:rPr>
              <a:t/>
            </a:r>
            <a:br>
              <a:rPr lang="ru-RU" sz="3100" dirty="0">
                <a:ea typeface="Calibri"/>
                <a:cs typeface="Times New Roman"/>
              </a:rPr>
            </a:br>
            <a:endParaRPr lang="ru-RU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24744"/>
            <a:ext cx="8892480" cy="573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416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Розшифрування</a:t>
            </a:r>
            <a:endParaRPr lang="ru-RU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96448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00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latin typeface="Times New Roman"/>
                <a:ea typeface="Calibri"/>
              </a:rPr>
              <a:t>Перевірка </a:t>
            </a:r>
            <a:r>
              <a:rPr lang="uk-UA" dirty="0">
                <a:latin typeface="Times New Roman"/>
                <a:ea typeface="Calibri"/>
              </a:rPr>
              <a:t>можливості співпраці з учнями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/>
                <a:ea typeface="Calibri"/>
              </a:rPr>
              <a:t>обертання янтарної бусинки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27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latin typeface="Times New Roman"/>
                <a:ea typeface="Calibri"/>
              </a:rPr>
              <a:t>Здивування учнів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uk-UA" dirty="0">
                <a:latin typeface="Times New Roman"/>
                <a:ea typeface="Calibri"/>
                <a:cs typeface="Times New Roman"/>
              </a:rPr>
              <a:t>Дослід із підняттям системи конусів по похилій площині;</a:t>
            </a:r>
            <a:endParaRPr lang="ru-RU" sz="24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uk-UA" dirty="0">
                <a:latin typeface="Times New Roman"/>
                <a:ea typeface="Calibri"/>
                <a:cs typeface="Times New Roman"/>
              </a:rPr>
              <a:t>д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ослід </a:t>
            </a:r>
            <a:r>
              <a:rPr lang="uk-UA" dirty="0">
                <a:latin typeface="Times New Roman"/>
                <a:ea typeface="Calibri"/>
                <a:cs typeface="Times New Roman"/>
              </a:rPr>
              <a:t>з танцями фігур на «чарівній»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паличці та натягнутому </a:t>
            </a:r>
            <a:r>
              <a:rPr lang="uk-UA" dirty="0" err="1" smtClean="0">
                <a:latin typeface="Times New Roman"/>
                <a:ea typeface="Calibri"/>
                <a:cs typeface="Times New Roman"/>
              </a:rPr>
              <a:t>канаті</a:t>
            </a:r>
            <a:r>
              <a:rPr lang="uk-UA" dirty="0">
                <a:latin typeface="Times New Roman"/>
                <a:ea typeface="Calibri"/>
                <a:cs typeface="Times New Roman"/>
              </a:rPr>
              <a:t> </a:t>
            </a:r>
            <a:r>
              <a:rPr lang="uk-UA" dirty="0" smtClean="0">
                <a:latin typeface="Times New Roman"/>
                <a:ea typeface="Calibri"/>
                <a:cs typeface="Times New Roman"/>
              </a:rPr>
              <a:t>під музику!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85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uk-UA" dirty="0" smtClean="0"/>
              <a:t>Диференціація завдань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609329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Творчий рівень: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12:</a:t>
            </a:r>
            <a:endParaRPr lang="ru-RU" sz="1800" dirty="0"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1) </a:t>
            </a:r>
            <a:r>
              <a:rPr lang="uk-UA" sz="1800" dirty="0">
                <a:solidFill>
                  <a:prstClr val="black"/>
                </a:solidFill>
                <a:latin typeface="Times New Roman"/>
                <a:ea typeface="Calibri"/>
              </a:rPr>
              <a:t>Поясніть дослід з підняттям системи з двох конусів по похилій площині.</a:t>
            </a:r>
            <a:endParaRPr lang="uk-UA" sz="18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176213" indent="-1762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2) Пояснення досліду з власних спостережень: чому олівець плаває в горизонтальному, а не вертикальному положенні, хоча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F</a:t>
            </a:r>
            <a:r>
              <a:rPr lang="en-US" sz="1800" baseline="-25000" dirty="0" smtClean="0">
                <a:effectLst/>
                <a:latin typeface="Times New Roman"/>
                <a:ea typeface="Calibri"/>
                <a:cs typeface="Times New Roman"/>
              </a:rPr>
              <a:t>A</a:t>
            </a:r>
            <a:r>
              <a:rPr lang="ru-RU" sz="1800" dirty="0" smtClean="0">
                <a:effectLst/>
                <a:latin typeface="Times New Roman"/>
                <a:ea typeface="Calibri"/>
                <a:cs typeface="Times New Roman"/>
              </a:rPr>
              <a:t>=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mg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?</a:t>
            </a:r>
            <a:endParaRPr lang="ru-RU" sz="1800" dirty="0">
              <a:ea typeface="Calibri"/>
              <a:cs typeface="Times New Roman"/>
            </a:endParaRPr>
          </a:p>
          <a:p>
            <a:pPr marL="265113" indent="-2651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3) Розв’яжіть задачу: знайти справжню вагу тіла, яке при зважуванні на </a:t>
            </a:r>
            <a:r>
              <a:rPr lang="uk-UA" sz="1800" dirty="0" err="1" smtClean="0">
                <a:effectLst/>
                <a:latin typeface="Times New Roman"/>
                <a:ea typeface="Calibri"/>
                <a:cs typeface="Times New Roman"/>
              </a:rPr>
              <a:t>нерівноплечому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 важелі на короткому плечі важило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800" baseline="-25000" dirty="0" smtClean="0">
                <a:effectLst/>
                <a:latin typeface="Times New Roman"/>
                <a:ea typeface="Calibri"/>
                <a:cs typeface="Times New Roman"/>
              </a:rPr>
              <a:t>1</a:t>
            </a:r>
            <a:r>
              <a:rPr lang="ru-RU" sz="1800" dirty="0" smtClean="0">
                <a:effectLst/>
                <a:latin typeface="Times New Roman"/>
                <a:ea typeface="Calibri"/>
                <a:cs typeface="Times New Roman"/>
              </a:rPr>
              <a:t>, 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а на довгому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P</a:t>
            </a:r>
            <a:r>
              <a:rPr lang="ru-RU" sz="1800" baseline="-25000" dirty="0" smtClean="0">
                <a:effectLst/>
                <a:latin typeface="Times New Roman"/>
                <a:ea typeface="Calibri"/>
                <a:cs typeface="Times New Roman"/>
              </a:rPr>
              <a:t>2 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1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10:</a:t>
            </a:r>
            <a:endParaRPr lang="ru-R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1) Пояснення досліду з рівновагою вилок у корці з голкою на пластиковій пляшці.</a:t>
            </a:r>
            <a:endParaRPr lang="ru-RU" sz="1800" dirty="0">
              <a:ea typeface="Calibri"/>
              <a:cs typeface="Times New Roman"/>
            </a:endParaRPr>
          </a:p>
          <a:p>
            <a:pPr marL="265113" indent="-2651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2) Пояснення досліду з власного досвіду: чому рюкзак нести легше, коли трохи нагнутись вперед?</a:t>
            </a:r>
            <a:endParaRPr lang="ru-RU" sz="1800" dirty="0">
              <a:ea typeface="Calibri"/>
              <a:cs typeface="Times New Roman"/>
            </a:endParaRPr>
          </a:p>
          <a:p>
            <a:pPr marL="265113" indent="-265113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3) Розв’яжіть задачу: знайдіть центр маси плоскої круглої пластинки з радіусом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R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, з якої вирізали круг радіуса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r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, який в 2 рази менший за </a:t>
            </a:r>
            <a:r>
              <a:rPr lang="en-US" sz="1800" dirty="0" smtClean="0">
                <a:effectLst/>
                <a:latin typeface="Times New Roman"/>
                <a:ea typeface="Calibri"/>
                <a:cs typeface="Times New Roman"/>
              </a:rPr>
              <a:t>R</a:t>
            </a:r>
            <a:r>
              <a:rPr lang="uk-UA" sz="1800" dirty="0" smtClean="0">
                <a:effectLst/>
                <a:latin typeface="Times New Roman"/>
                <a:ea typeface="Calibri"/>
                <a:cs typeface="Times New Roman"/>
              </a:rPr>
              <a:t> і дотикається до краю пластинки.</a:t>
            </a:r>
            <a:endParaRPr lang="ru-RU" sz="1800" dirty="0">
              <a:ea typeface="Calibri"/>
              <a:cs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306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prstClr val="black"/>
                </a:solidFill>
              </a:rPr>
              <a:t>Диференціація завдань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Достатній рівень: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8: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1) Поясніть дослід: яке з тіл стійкіше до перекиду: три дерев’яні бочки на підлозі з обручами. Один обруч є нижче середини, другий посередині, третій зверху над серединою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2) Дослід з досвіду: чому в лісі переважно бачимо зламані сосни, а не ялини?</a:t>
            </a:r>
            <a:endParaRPr lang="ru-RU" sz="2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3) Розв’яжіть задачу: знайдіть момент сили тяжіння відносно точки кріплення для кульки масою </a:t>
            </a:r>
            <a:r>
              <a:rPr lang="en-US" dirty="0" smtClean="0">
                <a:effectLst/>
                <a:latin typeface="Times New Roman"/>
                <a:ea typeface="Calibri"/>
                <a:cs typeface="Times New Roman"/>
              </a:rPr>
              <a:t>m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, підвішеної на нитці довжиною </a:t>
            </a:r>
            <a:r>
              <a:rPr lang="en-US" i="1" dirty="0" smtClean="0">
                <a:effectLst/>
                <a:latin typeface="Times New Roman"/>
                <a:ea typeface="Calibri"/>
                <a:cs typeface="Times New Roman"/>
              </a:rPr>
              <a:t>l</a:t>
            </a:r>
            <a:r>
              <a:rPr lang="uk-UA" i="1" dirty="0" smtClean="0">
                <a:effectLst/>
                <a:latin typeface="Times New Roman"/>
                <a:ea typeface="Calibri"/>
                <a:cs typeface="Times New Roman"/>
              </a:rPr>
              <a:t>.</a:t>
            </a:r>
            <a:endParaRPr lang="ru-RU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Середній рівень: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6: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Порівняйте роботу </a:t>
            </a:r>
            <a:r>
              <a:rPr lang="uk-UA" dirty="0" err="1" smtClean="0">
                <a:effectLst/>
                <a:latin typeface="Times New Roman"/>
                <a:ea typeface="Calibri"/>
                <a:cs typeface="Times New Roman"/>
              </a:rPr>
              <a:t>ножиць</a:t>
            </a:r>
            <a:r>
              <a:rPr lang="uk-UA" dirty="0" smtClean="0">
                <a:effectLst/>
                <a:latin typeface="Times New Roman"/>
                <a:ea typeface="Calibri"/>
                <a:cs typeface="Times New Roman"/>
              </a:rPr>
              <a:t> по металу і для паперу – практичне заняття.</a:t>
            </a:r>
            <a:endParaRPr lang="ru-RU" sz="24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198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643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«Я роблю це так» </vt:lpstr>
      <vt:lpstr>Повернення краси ФІЗИКИ в школи</vt:lpstr>
      <vt:lpstr>Створення сприятливої психологічної атмосфери</vt:lpstr>
      <vt:lpstr> Психологічний тест з вибором геометричної фігури на виявлення лідера – розвиток психології лідера </vt:lpstr>
      <vt:lpstr>Розшифрування</vt:lpstr>
      <vt:lpstr>Перевірка можливості співпраці з учнями</vt:lpstr>
      <vt:lpstr>Здивування учнів</vt:lpstr>
      <vt:lpstr>Диференціація завдань</vt:lpstr>
      <vt:lpstr>Диференціація завдань</vt:lpstr>
      <vt:lpstr>Домашнє завдання </vt:lpstr>
      <vt:lpstr>Домашнє завдання </vt:lpstr>
      <vt:lpstr>Дякую за Увагу!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роблю це так»</dc:title>
  <dc:creator>1</dc:creator>
  <cp:lastModifiedBy>1</cp:lastModifiedBy>
  <cp:revision>8</cp:revision>
  <dcterms:created xsi:type="dcterms:W3CDTF">2012-12-12T08:46:24Z</dcterms:created>
  <dcterms:modified xsi:type="dcterms:W3CDTF">2013-02-04T18:50:17Z</dcterms:modified>
</cp:coreProperties>
</file>