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60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01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4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531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41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50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1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9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95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2E483-D793-4BAE-A534-4CD2ADB228E4}" type="datetimeFigureOut">
              <a:rPr lang="ru-RU" smtClean="0"/>
              <a:t>07.02.2013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367E3-6582-4056-8FAF-88922234A0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67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tabLst>
                <a:tab pos="2969895" algn="ctr"/>
              </a:tabLst>
            </a:pPr>
            <a:r>
              <a:rPr lang="uk-UA" dirty="0">
                <a:ea typeface="Calibri"/>
                <a:cs typeface="Times New Roman"/>
              </a:rPr>
              <a:t>Магнітне поле провідника зі струмом,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r>
              <a:rPr lang="uk-UA" dirty="0">
                <a:ea typeface="Calibri"/>
                <a:cs typeface="Times New Roman"/>
              </a:rPr>
              <a:t>котушки зі струмом. Гіпотеза Ампера.</a:t>
            </a:r>
            <a:r>
              <a:rPr lang="ru-RU" sz="1800" dirty="0">
                <a:ea typeface="Calibri"/>
                <a:cs typeface="Times New Roman"/>
              </a:rPr>
              <a:t/>
            </a:r>
            <a:br>
              <a:rPr lang="ru-RU" sz="18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>
                <a:ea typeface="Calibri"/>
                <a:cs typeface="Times New Roman"/>
              </a:rPr>
              <a:t>Кірик</a:t>
            </a:r>
            <a:r>
              <a:rPr lang="uk-UA" dirty="0">
                <a:ea typeface="Calibri"/>
                <a:cs typeface="Times New Roman"/>
              </a:rPr>
              <a:t> Ю.І.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3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Мотивація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вчимось правильно вибрати профіль для продовження навчання у 10 класі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підготовка до лабораторної роботи №10:  «Складання найпростішого електромагніту і випробування його дії»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4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Пояснення теми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976664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 Демонстрації: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Дослід №1: намотування станіолі на штабовий магніт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Дослід №2: магнітне поле струму – прилад з компасами та ошурками для прямого провідника та колового провідника  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Дослід №3: молекулярна будова магніту.</a:t>
            </a:r>
          </a:p>
          <a:p>
            <a:pPr marL="0" lvl="0" indent="0">
              <a:lnSpc>
                <a:spcPct val="115000"/>
              </a:lnSpc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2. Правила правої руки для цих типів провідників.</a:t>
            </a:r>
            <a:endParaRPr lang="ru-RU" sz="24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3. Робота з таблицею.        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219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Формування  вмінь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осмислення матеріалу: що таке електромагніт?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Дослід №4: керування включення лампи електромагнітом. А як це?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5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Підсумок уроку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1. Інтерактивна технологія: «Незакінчені речення»: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На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сьогоднішньому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уроці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я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дізнався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Найважливішим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відкриттям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 для мене </a:t>
            </a:r>
            <a:r>
              <a:rPr lang="ru-RU" dirty="0" err="1" smtClean="0">
                <a:effectLst/>
                <a:latin typeface="Times New Roman"/>
                <a:ea typeface="Calibri"/>
                <a:cs typeface="Times New Roman"/>
              </a:rPr>
              <a:t>було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…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2.Оцінки за урок – учнями та вчителем.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Домашнє завдання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§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27-29, 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підготуватись до лабораторної роботи №10: «Складання найпростішого електромагніту і випробування його дії», 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виконати різнорівневу самостійну роботу.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90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916832"/>
            <a:ext cx="8229600" cy="2952328"/>
          </a:xfrm>
        </p:spPr>
        <p:txBody>
          <a:bodyPr/>
          <a:lstStyle/>
          <a:p>
            <a:r>
              <a:rPr lang="uk-UA" dirty="0" smtClean="0">
                <a:solidFill>
                  <a:schemeClr val="accent2">
                    <a:lumMod val="75000"/>
                  </a:schemeClr>
                </a:solidFill>
              </a:rPr>
              <a:t>Дякую за увагу!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60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Мета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дидактична:</a:t>
            </a:r>
            <a:endParaRPr lang="ru-RU" sz="2400" dirty="0">
              <a:ea typeface="Calibri"/>
              <a:cs typeface="Times New Roman"/>
            </a:endParaRPr>
          </a:p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повторити характеристику магнітного поля постійних магнітів, продемонструвати існування магнітного поля різних провідників зі струмом,  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навчити учнів застосовувати на практиці вміння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розвиваюча: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розвивати логічне мислення, креативність, вміння робити вибір при розв’язуванні завдань.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розвивати пізнавальний інтерес, увагу, спостережливість, кмітливість, активізувати творчий потенціал, формувати вміння застосовувати нові набуті знання в різних ситуаціях.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розвивати вміння проводити дослідницьку роботу та спрямувати роботу учнів на встановлення напряму магнітного поля різних провідників зі струмом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виховна: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виховувати повагу до праці вчених, вчителів, допомагати учням зробити правильний вибір у житті, демонстрація політехнічного спрямування фізики.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виховувати  працьовитість,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самоорганізованість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 наполегливість, вміння відстоювати свою думку. 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94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Тип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комбінований: </a:t>
            </a:r>
          </a:p>
          <a:p>
            <a:r>
              <a:rPr lang="uk-UA" dirty="0" smtClean="0">
                <a:effectLst/>
                <a:latin typeface="Times New Roman"/>
                <a:ea typeface="Calibri"/>
              </a:rPr>
              <a:t>засвоєння нових знань і формування вмінь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49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Очікувані результати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Будемо знати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: природу магнітної взаємодії, про взаємозв’язок магнітного поля і струму, правила встановлення напряму магнітного поля різних провідників зі струмом, передбачати застосування магнітної дії струму.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Будемо вміти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:  встановлювати напрям магнітного поля різних провідників зі струмом; відтворювати досліди уроку при написанні лабораторної роботи.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0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Епіграф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uk-UA" dirty="0">
                <a:ea typeface="Calibri"/>
                <a:cs typeface="Times New Roman"/>
              </a:rPr>
              <a:t>«Сміливо ж, браття, до праці ставайте,-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uk-UA" dirty="0">
                <a:ea typeface="Calibri"/>
                <a:cs typeface="Times New Roman"/>
              </a:rPr>
              <a:t>Час наступає – </a:t>
            </a:r>
            <a:r>
              <a:rPr lang="uk-UA" dirty="0" err="1">
                <a:ea typeface="Calibri"/>
                <a:cs typeface="Times New Roman"/>
              </a:rPr>
              <a:t>ходім</a:t>
            </a:r>
            <a:r>
              <a:rPr lang="uk-UA" dirty="0">
                <a:ea typeface="Calibri"/>
                <a:cs typeface="Times New Roman"/>
              </a:rPr>
              <a:t>!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uk-UA" dirty="0">
                <a:ea typeface="Calibri"/>
                <a:cs typeface="Times New Roman"/>
              </a:rPr>
              <a:t>Дяка і шана робітникам щирим!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1371600" algn="l"/>
              </a:tabLst>
            </a:pPr>
            <a:r>
              <a:rPr lang="uk-UA" dirty="0">
                <a:ea typeface="Calibri"/>
                <a:cs typeface="Times New Roman"/>
              </a:rPr>
              <a:t>Сором недбалим усім!»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uk-UA" dirty="0">
                <a:ea typeface="Calibri"/>
                <a:cs typeface="Times New Roman"/>
              </a:rPr>
              <a:t>                                                         </a:t>
            </a:r>
            <a:r>
              <a:rPr lang="uk-UA" dirty="0" smtClean="0">
                <a:ea typeface="Calibri"/>
                <a:cs typeface="Times New Roman"/>
              </a:rPr>
              <a:t> </a:t>
            </a:r>
            <a:r>
              <a:rPr lang="uk-UA" dirty="0">
                <a:ea typeface="Calibri"/>
                <a:cs typeface="Times New Roman"/>
              </a:rPr>
              <a:t>Б. Грінченко.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932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Девіз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«Недостатньо лише мати гарний розум, головне – це добре застосовувати його». </a:t>
            </a:r>
            <a:r>
              <a:rPr lang="uk-UA" b="1" dirty="0" err="1" smtClean="0">
                <a:effectLst/>
                <a:latin typeface="Times New Roman"/>
                <a:ea typeface="Calibri"/>
                <a:cs typeface="Times New Roman"/>
              </a:rPr>
              <a:t>Рене</a:t>
            </a: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 Декарт.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47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Створення відповідної психологічної атмосфери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Цих 4 звали: Усі, Хтось, Кожний, Ніхто. Їм необхідно було виконати дуже важливе завдання і Усі був впевненим,що Хтось це зробить. А Кожний міг зробити це, але і Ніхто цього не зробив. Хтось розгнівався, бо це завдання Кожного.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Усі вважав, що Кожний може виконати це, та Ніхто не зрозумів,що Усі цього не зробить. </a:t>
            </a:r>
            <a:r>
              <a:rPr lang="uk-UA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Закінчилося тим, що Усі обвинуватив Кожного, коли Ніхто не виконав того, що Кожний мав </a:t>
            </a: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зробити сам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!!!    </a:t>
            </a:r>
            <a:endParaRPr lang="ru-RU" sz="1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3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effectLst/>
                <a:latin typeface="Times New Roman"/>
                <a:ea typeface="Calibri"/>
              </a:rPr>
              <a:t>Активізація опорних знань:</a:t>
            </a:r>
            <a:r>
              <a:rPr lang="uk-UA" dirty="0" smtClean="0">
                <a:effectLst/>
                <a:latin typeface="Times New Roman"/>
                <a:ea typeface="Calibri"/>
              </a:rPr>
              <a:t/>
            </a:r>
            <a:br>
              <a:rPr lang="uk-UA" dirty="0" smtClean="0">
                <a:effectLst/>
                <a:latin typeface="Times New Roman"/>
                <a:ea typeface="Calibri"/>
              </a:rPr>
            </a:br>
            <a:r>
              <a:rPr lang="uk-UA" dirty="0" smtClean="0">
                <a:effectLst/>
                <a:latin typeface="Times New Roman"/>
                <a:ea typeface="Calibri"/>
              </a:rPr>
              <a:t>«Мозковий штурм»: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Магнітне поле чи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магнетне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Означення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м.п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М.п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. постійних магнітів.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Типи взаємодії постійних магнітів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latin typeface="Times New Roman"/>
                <a:ea typeface="Calibri"/>
                <a:cs typeface="Times New Roman"/>
              </a:rPr>
              <a:t>Напрям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м.п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ea typeface="Calibri"/>
              <a:cs typeface="Times New Roman"/>
            </a:endParaRPr>
          </a:p>
          <a:p>
            <a:r>
              <a:rPr lang="uk-UA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26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Актуалізація: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інтерактивна вправа: знайди помилку в книжці:</a:t>
            </a: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 §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26 : 10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як знайти, котрий з 2 цвяхів намагнічено?                  : 12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що показує голка, висячи біля полюсу магніту?          : 8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86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558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Магнітне поле провідника зі струмом, котушки зі струмом. Гіпотеза Ампера. </vt:lpstr>
      <vt:lpstr>Мета</vt:lpstr>
      <vt:lpstr>Тип</vt:lpstr>
      <vt:lpstr>Очікувані результати</vt:lpstr>
      <vt:lpstr>Епіграф</vt:lpstr>
      <vt:lpstr>Девіз</vt:lpstr>
      <vt:lpstr>Створення відповідної психологічної атмосфери</vt:lpstr>
      <vt:lpstr>Активізація опорних знань: «Мозковий штурм»: </vt:lpstr>
      <vt:lpstr>Актуалізація:</vt:lpstr>
      <vt:lpstr>Мотивація</vt:lpstr>
      <vt:lpstr>Пояснення теми уроку</vt:lpstr>
      <vt:lpstr>Формування  вмінь</vt:lpstr>
      <vt:lpstr>Підсумок уроку</vt:lpstr>
      <vt:lpstr>Домашнє завдання</vt:lpstr>
      <vt:lpstr>Дякую за увагу!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Магнітне поле провідника зі струмом, котушки зі струмом. Гіпотеза Ампера.</dc:title>
  <dc:creator>1</dc:creator>
  <cp:lastModifiedBy>1</cp:lastModifiedBy>
  <cp:revision>3</cp:revision>
  <dcterms:created xsi:type="dcterms:W3CDTF">2013-02-06T23:24:12Z</dcterms:created>
  <dcterms:modified xsi:type="dcterms:W3CDTF">2013-02-07T05:57:59Z</dcterms:modified>
</cp:coreProperties>
</file>